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7" r:id="rId2"/>
    <p:sldId id="263" r:id="rId3"/>
    <p:sldId id="259" r:id="rId4"/>
    <p:sldId id="297" r:id="rId5"/>
    <p:sldId id="298" r:id="rId6"/>
    <p:sldId id="299" r:id="rId7"/>
    <p:sldId id="300" r:id="rId8"/>
    <p:sldId id="301" r:id="rId9"/>
    <p:sldId id="260" r:id="rId10"/>
    <p:sldId id="295" r:id="rId11"/>
    <p:sldId id="29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EETHI POOSALA" userId="eb971cb2676f5a3f" providerId="LiveId" clId="{3FAF10C2-37F8-42D3-9780-B3ABB09440FE}"/>
    <pc:docChg chg="modSld">
      <pc:chgData name="PREETHI POOSALA" userId="eb971cb2676f5a3f" providerId="LiveId" clId="{3FAF10C2-37F8-42D3-9780-B3ABB09440FE}" dt="2023-06-27T14:31:55.764" v="1" actId="20577"/>
      <pc:docMkLst>
        <pc:docMk/>
      </pc:docMkLst>
      <pc:sldChg chg="modSp mod">
        <pc:chgData name="PREETHI POOSALA" userId="eb971cb2676f5a3f" providerId="LiveId" clId="{3FAF10C2-37F8-42D3-9780-B3ABB09440FE}" dt="2023-06-27T14:31:55.764" v="1" actId="20577"/>
        <pc:sldMkLst>
          <pc:docMk/>
          <pc:sldMk cId="0" sldId="257"/>
        </pc:sldMkLst>
        <pc:spChg chg="mod">
          <ac:chgData name="PREETHI POOSALA" userId="eb971cb2676f5a3f" providerId="LiveId" clId="{3FAF10C2-37F8-42D3-9780-B3ABB09440FE}" dt="2023-06-27T14:31:55.764" v="1" actId="20577"/>
          <ac:spMkLst>
            <pc:docMk/>
            <pc:sldMk cId="0" sldId="257"/>
            <ac:spMk id="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3609E-981D-4A5E-B46D-F9628E81C61B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85234-8443-42BB-B029-459C54E912C8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F0AD7-3295-44D6-9BC0-16BD2FE7C6EA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248" y="1682546"/>
            <a:ext cx="10469218" cy="2503994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IN" sz="4000" b="1" kern="0" dirty="0">
                <a:solidFill>
                  <a:srgbClr val="000000"/>
                </a:solidFill>
                <a:latin typeface="+mn-lt"/>
                <a:ea typeface="Times New Roman" panose="02020603050405020304" pitchFamily="18" charset="0"/>
              </a:rPr>
              <a:t>IoT BASED BIDIRECTIONAL VISITOR COUNTER</a:t>
            </a:r>
            <a:br>
              <a:rPr lang="en-I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4000" dirty="0"/>
            </a:b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0514" y="4005731"/>
            <a:ext cx="3635311" cy="1387904"/>
          </a:xfrm>
        </p:spPr>
        <p:txBody>
          <a:bodyPr>
            <a:normAutofit/>
          </a:bodyPr>
          <a:lstStyle/>
          <a:p>
            <a:pPr algn="l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</a:t>
            </a:r>
          </a:p>
          <a:p>
            <a:pPr algn="l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 Name : </a:t>
            </a:r>
            <a:r>
              <a:rPr lang="en-I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Mr. Ch. Anil Kumar 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Designation : Assistant Professor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41341" y="3713141"/>
            <a:ext cx="31260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– 5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Esha(19WH1A1221)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 Preethi</a:t>
            </a:r>
            <a:r>
              <a:rPr lang="en-GB" sz="2000">
                <a:latin typeface="Times New Roman" panose="02020603050405020304" pitchFamily="18" charset="0"/>
                <a:cs typeface="Times New Roman" panose="02020603050405020304" pitchFamily="18" charset="0"/>
              </a:rPr>
              <a:t>(19WH1A1231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Harshini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(19WH1A1233)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Harshitha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(19WH1A1257)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35802" y="6371986"/>
            <a:ext cx="6720396" cy="365125"/>
          </a:xfrm>
        </p:spPr>
        <p:txBody>
          <a:bodyPr/>
          <a:lstStyle/>
          <a:p>
            <a:r>
              <a:rPr lang="en-US"/>
              <a:t>Department Of Information Technology BVRIT HYDERABAD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t>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7962" y="226929"/>
            <a:ext cx="77842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cs typeface="Times New Roman" panose="02020603050405020304" pitchFamily="18" charset="0"/>
              </a:rPr>
              <a:t>BVRIT HYDERABAD</a:t>
            </a:r>
          </a:p>
          <a:p>
            <a:pPr algn="ctr"/>
            <a:r>
              <a:rPr lang="en-GB" sz="2800" b="1" dirty="0">
                <a:cs typeface="Times New Roman" panose="02020603050405020304" pitchFamily="18" charset="0"/>
              </a:rPr>
              <a:t> College of Engineering for Women</a:t>
            </a:r>
            <a:endParaRPr lang="en-US" sz="2800" b="1" dirty="0"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18169" y="1539430"/>
            <a:ext cx="5956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cs typeface="Times New Roman" panose="02020603050405020304" pitchFamily="18" charset="0"/>
              </a:rPr>
              <a:t>Department Of Information Technology</a:t>
            </a:r>
            <a:endParaRPr lang="en-US" sz="2400" b="1" dirty="0"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3DDB90-00E7-7B46-4E0B-50235770E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71" y="362152"/>
            <a:ext cx="1216097" cy="1023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1E69F6A-5857-E135-0C2C-D28FA55A7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2852" y="137336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Analysis of Result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 of incoming and outgoing visitors is completed.</a:t>
            </a:r>
          </a:p>
          <a:p>
            <a:r>
              <a:rPr lang="en-US" dirty="0"/>
              <a:t>Device automation is completed.</a:t>
            </a:r>
          </a:p>
          <a:p>
            <a:r>
              <a:rPr lang="en-US" dirty="0"/>
              <a:t>Environment monitoring is completed.</a:t>
            </a:r>
          </a:p>
          <a:p>
            <a:r>
              <a:rPr lang="en-IN" altLang="en-US" dirty="0"/>
              <a:t>Adding buzzer is completed</a:t>
            </a:r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Publication work is in progress abstract introduction literature survey and components is done.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23E26-64B6-38E3-9D3E-7D0EF2D6C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01" y="365125"/>
            <a:ext cx="1050008" cy="8840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922C21-467D-4748-6873-202DEC58A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1662" y="136525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Conclusion &amp; Future Scope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demonstrates the potential of IoT technology to improve our daily lives by increasing efficiency and reducing energy consumption.</a:t>
            </a:r>
          </a:p>
          <a:p>
            <a:r>
              <a:rPr lang="en-US" dirty="0"/>
              <a:t>Real life implementation by adding camera to identify people that are incoming and outgoing rather than IR sensor for better accuracy and results.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226BDD-08AE-2BBB-E078-767D8D703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01" y="365125"/>
            <a:ext cx="1050008" cy="8840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B43746-B640-AD6A-C294-E5B381028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0538" y="136525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38492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of Stage 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2149" y="1724297"/>
            <a:ext cx="9588138" cy="4452666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Stage 1 concludes counting no of visitors incoming and outgoing and     display the count on LCD. </a:t>
            </a:r>
          </a:p>
          <a:p>
            <a:pPr marL="0" indent="0" algn="just">
              <a:spcBef>
                <a:spcPts val="0"/>
              </a:spcBef>
              <a:buNone/>
              <a:defRPr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0"/>
              </a:spcBef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have used two IR sensors and Arduino as microprocessor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240350" y="6356350"/>
            <a:ext cx="5850384" cy="365125"/>
          </a:xfrm>
        </p:spPr>
        <p:txBody>
          <a:bodyPr/>
          <a:lstStyle/>
          <a:p>
            <a:r>
              <a:rPr lang="en-US"/>
              <a:t>Department Of Information Technology BVRIT HYDERABAD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t>2</a:t>
            </a:fld>
            <a:endParaRPr lang="en-US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A74EFF20-6463-A07D-615A-EA4B49EA25F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AD022-77EA-8E30-275E-9EFB5089C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71" y="362152"/>
            <a:ext cx="1216097" cy="10238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9F5096-EEF8-D801-F0F5-8AFEA01F4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2701" y="137336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Implementation of Experimental Design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en-IN" dirty="0"/>
              <a:t>Visitor Counter</a:t>
            </a:r>
          </a:p>
          <a:p>
            <a:pPr marL="0" indent="0">
              <a:buNone/>
            </a:pPr>
            <a:endParaRPr lang="en-US" altLang="en-IN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50620" y="2420620"/>
            <a:ext cx="2828925" cy="316230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ChangeAspect="1"/>
          </p:cNvPicPr>
          <p:nvPr/>
        </p:nvPicPr>
        <p:blipFill rotWithShape="1">
          <a:blip r:embed="rId3"/>
          <a:srcRect l="1999" t="12018"/>
          <a:stretch>
            <a:fillRect/>
          </a:stretch>
        </p:blipFill>
        <p:spPr>
          <a:xfrm>
            <a:off x="5594775" y="1863037"/>
            <a:ext cx="5268686" cy="35475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B25853-D0D4-FA8F-E546-F69214ECFC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51" y="365125"/>
            <a:ext cx="1216097" cy="10238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58CE08-DE72-2576-E965-6A8EADF00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5186" y="140309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Implementation of Experimental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Device Automation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54125" y="2446020"/>
            <a:ext cx="2619375" cy="3886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441876" y="1396063"/>
            <a:ext cx="3258005" cy="47915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315F5C-707D-69F9-14D1-CE0D6BAC1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51" y="365125"/>
            <a:ext cx="1216097" cy="10238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81726D-6BE6-89E9-3DFB-F9403C9CF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5186" y="140309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Implementation of Experimental Design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81430" y="1825625"/>
            <a:ext cx="3086735" cy="353695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 rot="16200000">
            <a:off x="6624320" y="1328420"/>
            <a:ext cx="3308350" cy="45929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BC598F2-1369-5DB1-DB36-1DDE644D6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74" y="365125"/>
            <a:ext cx="1216097" cy="1023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9CDDA2-7047-68E6-7717-D69BF3D0DE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5186" y="140309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Implementation of Experimental Design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30325" y="2336165"/>
            <a:ext cx="3366770" cy="265938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42660" y="1882775"/>
            <a:ext cx="5181600" cy="32880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F3D703-F530-09F3-7BA3-A211664CA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156" y="365125"/>
            <a:ext cx="1216097" cy="1023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AF3FB1-0502-DEBF-B7CE-C89EC4CD29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5646" y="140309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Implementation of Experimental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Environment Monitoring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24025" y="2343150"/>
            <a:ext cx="2800350" cy="42862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650361" y="945908"/>
            <a:ext cx="1920477" cy="37688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851068" y="2710130"/>
            <a:ext cx="1519065" cy="37688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25AA18-A4CA-436A-D7C0-B35BF9B2B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01" y="365125"/>
            <a:ext cx="1050008" cy="8840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0BBB49-BE96-429E-4230-188986CE95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5186" y="182798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Implementation of Experimental Design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Buzzer</a:t>
            </a:r>
            <a:endParaRPr lang="en-US" dirty="0"/>
          </a:p>
          <a:p>
            <a:pPr marL="0" indent="0">
              <a:buNone/>
            </a:pPr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96060" y="2365375"/>
            <a:ext cx="3202305" cy="24415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142480" y="1984375"/>
            <a:ext cx="2735580" cy="34982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54DB94-A5A5-53E2-C8C1-720A64E14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25" y="239013"/>
            <a:ext cx="1050008" cy="8840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690822-736D-1AC2-F562-05ADA366FE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3161" y="56686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198" y="380131"/>
            <a:ext cx="10515600" cy="20675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/>
              <a:t>              Execution Video</a:t>
            </a:r>
            <a:endParaRPr lang="en-IN" sz="6000" dirty="0"/>
          </a:p>
        </p:txBody>
      </p:sp>
      <p:pic>
        <p:nvPicPr>
          <p:cNvPr id="2" name="VID-20230605-WA0021">
            <a:hlinkClick r:id="" action="ppaction://media"/>
            <a:extLst>
              <a:ext uri="{FF2B5EF4-FFF2-40B4-BE49-F238E27FC236}">
                <a16:creationId xmlns:a16="http://schemas.microsoft.com/office/drawing/2014/main" id="{29F5B93C-CC5C-B9AA-FCDD-83AA6D9BFE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8029" y="1395663"/>
            <a:ext cx="9798518" cy="44661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1854A1-D040-60C6-E3C4-53CF7A0AC6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194" y="278498"/>
            <a:ext cx="1050008" cy="8840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318804-1F24-A50D-4165-F97DB22C69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58578" y="96171"/>
            <a:ext cx="1297228" cy="12487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5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252</Words>
  <Application>Microsoft Office PowerPoint</Application>
  <PresentationFormat>Widescreen</PresentationFormat>
  <Paragraphs>44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IoT BASED BIDIRECTIONAL VISITOR COUNTER  </vt:lpstr>
      <vt:lpstr>Summary of Stage I</vt:lpstr>
      <vt:lpstr>     Implementation of Experimental Design</vt:lpstr>
      <vt:lpstr>     Implementation of Experimental Design</vt:lpstr>
      <vt:lpstr>    Implementation of Experimental Design</vt:lpstr>
      <vt:lpstr>   Implementation of Experimental Design</vt:lpstr>
      <vt:lpstr>   Implementation of Experimental Design</vt:lpstr>
      <vt:lpstr>  Implementation of Experimental Design </vt:lpstr>
      <vt:lpstr>PowerPoint Presentation</vt:lpstr>
      <vt:lpstr>              Analysis of Result </vt:lpstr>
      <vt:lpstr>               Conclusion &amp; Future Scope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BASED BIDIRECTIONAL VISITOR COUNTER  </dc:title>
  <dc:creator>esha gangam</dc:creator>
  <cp:lastModifiedBy>PREETHI POOSALA</cp:lastModifiedBy>
  <cp:revision>6</cp:revision>
  <dcterms:created xsi:type="dcterms:W3CDTF">2023-06-05T15:43:00Z</dcterms:created>
  <dcterms:modified xsi:type="dcterms:W3CDTF">2023-06-27T14:32:00Z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00249563A5974C77B5BC89911CCD31F5</vt:lpwstr>
  </property>
  <property fmtid="{D5CDD505-2E9C-101B-9397-08002B2CF9AE}" pid="3" name="KSOProductBuildVer">
    <vt:lpwstr>1033-11.2.0.11537</vt:lpwstr>
  </property>
</Properties>
</file>

<file path=docProps/thumbnail.jpeg>
</file>